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579" autoAdjust="0"/>
  </p:normalViewPr>
  <p:slideViewPr>
    <p:cSldViewPr>
      <p:cViewPr varScale="1">
        <p:scale>
          <a:sx n="70" d="100"/>
          <a:sy n="70" d="100"/>
        </p:scale>
        <p:origin x="14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CT%20Pc\Desktop\CBE%20all\chart%20ex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comparison of potatoes'price for 2 year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chart!$C$4</c:f>
              <c:strCache>
                <c:ptCount val="1"/>
                <c:pt idx="0">
                  <c:v>price in 2014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chart!$D$3:$J$3</c:f>
              <c:strCache>
                <c:ptCount val="7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</c:strCache>
            </c:strRef>
          </c:cat>
          <c:val>
            <c:numRef>
              <c:f>chart!$D$4:$J$4</c:f>
              <c:numCache>
                <c:formatCode>General</c:formatCode>
                <c:ptCount val="7"/>
                <c:pt idx="0">
                  <c:v>150</c:v>
                </c:pt>
                <c:pt idx="1">
                  <c:v>200</c:v>
                </c:pt>
                <c:pt idx="2">
                  <c:v>175</c:v>
                </c:pt>
                <c:pt idx="3">
                  <c:v>180</c:v>
                </c:pt>
                <c:pt idx="4">
                  <c:v>145</c:v>
                </c:pt>
                <c:pt idx="5">
                  <c:v>220</c:v>
                </c:pt>
                <c:pt idx="6">
                  <c:v>210</c:v>
                </c:pt>
              </c:numCache>
            </c:numRef>
          </c:val>
        </c:ser>
        <c:ser>
          <c:idx val="1"/>
          <c:order val="1"/>
          <c:tx>
            <c:strRef>
              <c:f>chart!$C$5</c:f>
              <c:strCache>
                <c:ptCount val="1"/>
                <c:pt idx="0">
                  <c:v>price in 2015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chart!$D$3:$J$3</c:f>
              <c:strCache>
                <c:ptCount val="7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</c:strCache>
            </c:strRef>
          </c:cat>
          <c:val>
            <c:numRef>
              <c:f>chart!$D$5:$J$5</c:f>
              <c:numCache>
                <c:formatCode>General</c:formatCode>
                <c:ptCount val="7"/>
                <c:pt idx="0">
                  <c:v>120</c:v>
                </c:pt>
                <c:pt idx="1">
                  <c:v>150</c:v>
                </c:pt>
                <c:pt idx="2">
                  <c:v>180</c:v>
                </c:pt>
                <c:pt idx="3">
                  <c:v>210</c:v>
                </c:pt>
                <c:pt idx="4">
                  <c:v>120</c:v>
                </c:pt>
                <c:pt idx="5">
                  <c:v>200</c:v>
                </c:pt>
                <c:pt idx="6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749976"/>
        <c:axId val="325749192"/>
      </c:barChart>
      <c:catAx>
        <c:axId val="325749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>
                    <a:solidFill>
                      <a:srgbClr val="FF0000"/>
                    </a:solidFill>
                  </a:defRPr>
                </a:pPr>
                <a:r>
                  <a:rPr lang="en-US" sz="1600">
                    <a:solidFill>
                      <a:srgbClr val="FF0000"/>
                    </a:solidFill>
                  </a:rPr>
                  <a:t>months</a:t>
                </a:r>
              </a:p>
            </c:rich>
          </c:tx>
          <c:layout>
            <c:manualLayout>
              <c:xMode val="edge"/>
              <c:yMode val="edge"/>
              <c:x val="0.4190157480314961"/>
              <c:y val="0.8786803732866732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325749192"/>
        <c:crosses val="autoZero"/>
        <c:auto val="1"/>
        <c:lblAlgn val="ctr"/>
        <c:lblOffset val="100"/>
        <c:noMultiLvlLbl val="0"/>
      </c:catAx>
      <c:valAx>
        <c:axId val="3257491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>
                    <a:solidFill>
                      <a:srgbClr val="FF0000"/>
                    </a:solidFill>
                  </a:defRPr>
                </a:pPr>
                <a:r>
                  <a:rPr lang="en-US" sz="1600">
                    <a:solidFill>
                      <a:srgbClr val="FF0000"/>
                    </a:solidFill>
                  </a:rPr>
                  <a:t>prices</a:t>
                </a:r>
              </a:p>
            </c:rich>
          </c:tx>
          <c:layout>
            <c:manualLayout>
              <c:xMode val="edge"/>
              <c:yMode val="edge"/>
              <c:x val="1.3888888888888912E-2"/>
              <c:y val="0.396321449402158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25749976"/>
        <c:crosses val="autoZero"/>
        <c:crossBetween val="between"/>
      </c:valAx>
      <c:spPr>
        <a:gradFill>
          <a:gsLst>
            <a:gs pos="0">
              <a:srgbClr val="4F81BD">
                <a:tint val="66000"/>
                <a:satMod val="160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  <a:ln>
          <a:solidFill>
            <a:schemeClr val="accent4"/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1600">
              <a:solidFill>
                <a:srgbClr val="FF0000"/>
              </a:solidFill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>
        <a:lumMod val="75000"/>
      </a:schemeClr>
    </a:solidFill>
    <a:ln w="7620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9FF50-5EE9-4FC0-A309-5378E077D797}" type="datetimeFigureOut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D72BB-32B7-48F4-A065-5B4AEE0DA1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46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CA217-A6EA-43C1-B63A-675FC6B38C08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CB16D-3E3F-45F3-AF9D-4075FAA65BAF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9C8A4-E080-414A-8290-36DA3347D625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229600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655E-0B9D-404C-A4FD-A5DF199D13F1}" type="datetime1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>
            <a:off x="7467600" y="1524000"/>
            <a:ext cx="1371600" cy="762000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exe1</a:t>
            </a:r>
            <a:endParaRPr lang="en-US" dirty="0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51F0A-0B07-40A1-94DC-DAA208C9FE86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F549-EA16-4D1B-95F8-37FBBBEFFCE6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FDCFA-C85B-4A7F-A2FF-146CB8393F01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Isosceles Triangle 9"/>
          <p:cNvSpPr/>
          <p:nvPr userDrawn="1"/>
        </p:nvSpPr>
        <p:spPr>
          <a:xfrm>
            <a:off x="7315200" y="2286000"/>
            <a:ext cx="1371600" cy="1143000"/>
          </a:xfrm>
          <a:prstGeom prst="triangl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exe1</a:t>
            </a:r>
            <a:endParaRPr lang="en-US" dirty="0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65A2B-2A52-4DD2-B796-F323D3EF6F01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6E52-FE4F-455E-BA13-4ACB67C51514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0CF8A-FCE0-4D61-A01C-05C90C4B2517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BE5-AA30-4BB6-BD8E-4399577BA977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0A142-A74F-4A40-8EE1-121083B5C8F8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DEA3-2888-489F-A206-CC99A727C3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2000">
    <p:wedge/>
  </p:transition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Public\Videos\Sample%20Videos\Wildlife.wm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all%20from%20desktop\from%20flash\4-10-12\anto\02%20-%20Jesus%20'Guilou'.mp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457200"/>
            <a:ext cx="8229600" cy="517064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Welcome </a:t>
            </a:r>
          </a:p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</a:t>
            </a:r>
          </a:p>
          <a:p>
            <a:pPr algn="ctr"/>
            <a:r>
              <a:rPr lang="en-US" sz="66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my presentation</a:t>
            </a:r>
          </a:p>
          <a:p>
            <a:pPr algn="ctr"/>
            <a:r>
              <a:rPr lang="en-US" sz="66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  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Name   : Aline</a:t>
            </a:r>
          </a:p>
          <a:p>
            <a:pPr algn="ctr"/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                                 Reg no :21</a:t>
            </a:r>
            <a:r>
              <a:rPr lang="en-US" sz="6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….</a:t>
            </a:r>
            <a:endParaRPr lang="en-US" sz="6600" b="1" i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2DB1-C5D4-4307-80D9-828F61F9BE44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066800"/>
            <a:ext cx="8153400" cy="4983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1. create presentation with above slides</a:t>
            </a:r>
          </a:p>
          <a:p>
            <a:pPr>
              <a:buNone/>
            </a:pPr>
            <a:r>
              <a:rPr lang="en-US" dirty="0" smtClean="0"/>
              <a:t>2. apply on  all slides uncover right – down transition with  5 second interval</a:t>
            </a:r>
          </a:p>
          <a:p>
            <a:pPr>
              <a:buNone/>
            </a:pPr>
            <a:r>
              <a:rPr lang="en-US" dirty="0" smtClean="0"/>
              <a:t>3.apply on each slide contents different animations </a:t>
            </a:r>
          </a:p>
          <a:p>
            <a:pPr>
              <a:buNone/>
            </a:pPr>
            <a:r>
              <a:rPr lang="en-US" dirty="0" smtClean="0"/>
              <a:t>4. Create footer with your name ,page number and variable date</a:t>
            </a:r>
          </a:p>
          <a:p>
            <a:pPr>
              <a:buNone/>
            </a:pPr>
            <a:r>
              <a:rPr lang="en-US" dirty="0" smtClean="0"/>
              <a:t>5.By using master view add  the shape in corner(right up)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6E52-FE4F-455E-BA13-4ACB67C51514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/>
              <a:t>UR has signed an </a:t>
            </a:r>
            <a:r>
              <a:rPr lang="en-US" sz="4400" dirty="0" err="1" smtClean="0"/>
              <a:t>MoU</a:t>
            </a:r>
            <a:endParaRPr lang="en-US" sz="4400" dirty="0" smtClean="0"/>
          </a:p>
          <a:p>
            <a:pPr>
              <a:buNone/>
            </a:pPr>
            <a:r>
              <a:rPr lang="en-US" sz="4400" dirty="0" smtClean="0"/>
              <a:t> with MINE RENA </a:t>
            </a:r>
            <a:r>
              <a:rPr lang="en-US" sz="4400" dirty="0"/>
              <a:t>to collaborate in </a:t>
            </a:r>
            <a:r>
              <a:rPr lang="en-US" sz="4400" dirty="0" smtClean="0"/>
              <a:t> Research</a:t>
            </a:r>
            <a:r>
              <a:rPr lang="en-US" sz="4400" dirty="0"/>
              <a:t>, Training of postgraduate students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123D8-780F-4B15-944F-729D171BCB92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Table slide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2743200"/>
          <a:ext cx="6553200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19150"/>
                <a:gridCol w="819150"/>
                <a:gridCol w="819150"/>
                <a:gridCol w="819150"/>
                <a:gridCol w="819150"/>
                <a:gridCol w="819150"/>
                <a:gridCol w="819150"/>
                <a:gridCol w="819150"/>
              </a:tblGrid>
              <a:tr h="335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9655E-0B9D-404C-A4FD-A5DF199D13F1}" type="datetime1">
              <a:rPr lang="en-US" smtClean="0"/>
              <a:pPr/>
              <a:t>9/15/2020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572000" y="1600200"/>
            <a:ext cx="24384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Pictures slide</a:t>
            </a:r>
            <a:endParaRPr lang="en-US" dirty="0"/>
          </a:p>
        </p:txBody>
      </p:sp>
      <p:pic>
        <p:nvPicPr>
          <p:cNvPr id="4" name="Content Placeholder 3" descr="Penguin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6200" y="4267200"/>
            <a:ext cx="3149600" cy="2362200"/>
          </a:xfrm>
          <a:ln w="76200">
            <a:solidFill>
              <a:schemeClr val="tx1"/>
            </a:solidFill>
          </a:ln>
        </p:spPr>
      </p:pic>
      <p:sp>
        <p:nvSpPr>
          <p:cNvPr id="5" name="Cloud Callout 4"/>
          <p:cNvSpPr/>
          <p:nvPr/>
        </p:nvSpPr>
        <p:spPr>
          <a:xfrm>
            <a:off x="685800" y="1447800"/>
            <a:ext cx="2362200" cy="2362200"/>
          </a:xfrm>
          <a:prstGeom prst="cloudCallou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724400" y="21336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Those are penguins</a:t>
            </a:r>
            <a:endParaRPr lang="en-US" dirty="0"/>
          </a:p>
        </p:txBody>
      </p:sp>
      <p:pic>
        <p:nvPicPr>
          <p:cNvPr id="1026" name="Picture 2" descr="C:\Program Files (x86)\Microsoft Office\MEDIA\CAGCAT10\j030493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267200"/>
            <a:ext cx="2514600" cy="1899138"/>
          </a:xfrm>
          <a:prstGeom prst="rect">
            <a:avLst/>
          </a:prstGeom>
          <a:noFill/>
        </p:spPr>
      </p:pic>
      <p:cxnSp>
        <p:nvCxnSpPr>
          <p:cNvPr id="10" name="Straight Arrow Connector 9"/>
          <p:cNvCxnSpPr/>
          <p:nvPr/>
        </p:nvCxnSpPr>
        <p:spPr>
          <a:xfrm flipH="1">
            <a:off x="5486400" y="3276600"/>
            <a:ext cx="1524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219200" y="21336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How are u</a:t>
            </a:r>
            <a:endParaRPr lang="en-US" sz="2800" i="1" dirty="0">
              <a:solidFill>
                <a:srgbClr val="FF0000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58C78-BB58-435C-BD5C-88FC647CF12B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3000"/>
                            </p:stCondLst>
                            <p:childTnLst>
                              <p:par>
                                <p:cTn id="4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0"/>
                            </p:stCondLst>
                            <p:childTnLst>
                              <p:par>
                                <p:cTn id="48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5" grpId="0" animBg="1"/>
      <p:bldP spid="6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Chart slide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2133600"/>
          <a:ext cx="7162800" cy="3992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A1A98-74FB-4C52-A490-36EE6F43E56A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Graphic spid="4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Comparison of </a:t>
            </a:r>
            <a:r>
              <a:rPr lang="en-US" dirty="0" err="1" smtClean="0"/>
              <a:t>RAM&amp;ROM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sz="3200" dirty="0" smtClean="0"/>
              <a:t>Volatile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Temporally storage</a:t>
            </a:r>
          </a:p>
          <a:p>
            <a:pPr>
              <a:buFont typeface="Wingdings" pitchFamily="2" charset="2"/>
              <a:buChar char="v"/>
            </a:pPr>
            <a:r>
              <a:rPr lang="en-US" sz="3200" dirty="0" smtClean="0"/>
              <a:t>Store current data</a:t>
            </a:r>
            <a:endParaRPr lang="en-US" sz="3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ROM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209801"/>
            <a:ext cx="3127375" cy="3916362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sz="3600" dirty="0" smtClean="0"/>
              <a:t>Non volatile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Permanent storage</a:t>
            </a:r>
          </a:p>
          <a:p>
            <a:pPr>
              <a:buFont typeface="Wingdings" pitchFamily="2" charset="2"/>
              <a:buChar char="v"/>
            </a:pPr>
            <a:r>
              <a:rPr lang="en-US" sz="3600" dirty="0" smtClean="0"/>
              <a:t>Store startup routines</a:t>
            </a:r>
          </a:p>
          <a:p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691B8-684F-4B05-B1A6-23C7184FC505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6000"/>
                            </p:stCondLst>
                            <p:childTnLst>
                              <p:par>
                                <p:cTn id="4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8000"/>
                            </p:stCondLst>
                            <p:childTnLst>
                              <p:par>
                                <p:cTn id="54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0"/>
                            </p:stCondLst>
                            <p:childTnLst>
                              <p:par>
                                <p:cTn id="59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 animBg="1"/>
      <p:bldP spid="6" grpId="0" build="p"/>
      <p:bldP spid="7" grpId="0" build="p" animBg="1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pic>
        <p:nvPicPr>
          <p:cNvPr id="9" name="Wildlife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81001" y="2971800"/>
            <a:ext cx="3886200" cy="3024188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5410200" y="1828800"/>
            <a:ext cx="1905000" cy="12954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movie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572000" y="3200400"/>
            <a:ext cx="1752600" cy="17526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2754-8B6B-4DF9-83D9-AD729837324F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vide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7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sound</a:t>
            </a:r>
            <a:endParaRPr lang="en-US" dirty="0"/>
          </a:p>
        </p:txBody>
      </p:sp>
      <p:pic>
        <p:nvPicPr>
          <p:cNvPr id="4" name="02 - Jesus 'Guilou'.mp3">
            <a:hlinkClick r:id="" action="ppaction://media"/>
          </p:cNvPr>
          <p:cNvPicPr>
            <a:picLocks noGrp="1" noRot="1" noChangeAspect="1"/>
          </p:cNvPicPr>
          <p:nvPr>
            <p:ph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3657600"/>
            <a:ext cx="2895600" cy="1905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4267200" y="3048000"/>
            <a:ext cx="1143000" cy="129540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Hexagon 7"/>
          <p:cNvSpPr/>
          <p:nvPr/>
        </p:nvSpPr>
        <p:spPr>
          <a:xfrm>
            <a:off x="5410200" y="1676400"/>
            <a:ext cx="2057400" cy="2057400"/>
          </a:xfrm>
          <a:prstGeom prst="hexagon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This is a sound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1D4BE-5B6B-4BFC-AA1D-E3EEB0463F4E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7000"/>
                            </p:stCondLst>
                            <p:childTnLst>
                              <p:par>
                                <p:cTn id="24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33142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3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  <p:bldLst>
      <p:bldP spid="2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219200"/>
            <a:ext cx="7620000" cy="42473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Thank u</a:t>
            </a:r>
          </a:p>
          <a:p>
            <a:pPr algn="ctr"/>
            <a:endParaRPr lang="en-US" sz="5400" b="1" i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for</a:t>
            </a:r>
          </a:p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</a:p>
          <a:p>
            <a:pPr algn="ctr"/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Your attention!!!!!!!!!</a:t>
            </a:r>
            <a:endParaRPr lang="en-US" sz="5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63DD-E264-4602-8CD4-6AE58E705644}" type="datetime1">
              <a:rPr lang="en-US" smtClean="0"/>
              <a:pPr/>
              <a:t>9/15/2020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DEA3-2888-489F-A206-CC99A727C36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med" advClick="0" advTm="2000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165</Words>
  <Application>Microsoft Office PowerPoint</Application>
  <PresentationFormat>On-screen Show (4:3)</PresentationFormat>
  <Paragraphs>60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Abstract</vt:lpstr>
      <vt:lpstr>Table slide</vt:lpstr>
      <vt:lpstr>Pictures slide</vt:lpstr>
      <vt:lpstr>Chart slide</vt:lpstr>
      <vt:lpstr>Comparison of RAM&amp;ROM</vt:lpstr>
      <vt:lpstr>video</vt:lpstr>
      <vt:lpstr>sound</vt:lpstr>
      <vt:lpstr>PowerPoint Presentation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FLORENCE</dc:creator>
  <cp:lastModifiedBy>ADMIN</cp:lastModifiedBy>
  <cp:revision>2</cp:revision>
  <dcterms:created xsi:type="dcterms:W3CDTF">2015-12-10T16:55:16Z</dcterms:created>
  <dcterms:modified xsi:type="dcterms:W3CDTF">2020-09-15T16:47:59Z</dcterms:modified>
</cp:coreProperties>
</file>