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5397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736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449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918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21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265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129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633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818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457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15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1F8FB-66E6-4CAE-9D33-3A32D20F620F}" type="datetimeFigureOut">
              <a:rPr lang="en-CA" smtClean="0"/>
              <a:t>2020-09-04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C5E63-D317-425F-A49B-C666BC23E0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333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6600" b="1" dirty="0" smtClean="0"/>
              <a:t>Lecture Method</a:t>
            </a:r>
            <a:endParaRPr lang="en-CA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318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Teacher talk in Teaching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Teacher talk </a:t>
            </a:r>
            <a:r>
              <a:rPr lang="en-US" sz="4000" dirty="0" smtClean="0"/>
              <a:t>is </a:t>
            </a:r>
            <a:r>
              <a:rPr lang="en-US" sz="4000" dirty="0"/>
              <a:t>the most widely practiced at various levels of communication. At tertiary level it is called lecture method. </a:t>
            </a:r>
            <a:endParaRPr lang="en-US" sz="4000" dirty="0" smtClean="0"/>
          </a:p>
          <a:p>
            <a:r>
              <a:rPr lang="en-US" sz="4000" dirty="0" smtClean="0"/>
              <a:t>When </a:t>
            </a:r>
            <a:r>
              <a:rPr lang="en-US" sz="4000" dirty="0"/>
              <a:t>well-planned and applied, teacher talk can be a very effective strategy or method of teaching. </a:t>
            </a:r>
            <a:endParaRPr lang="en-CA" sz="4000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645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Risks Associated with teacher talk: </a:t>
            </a:r>
            <a:r>
              <a:rPr lang="en-US" dirty="0" smtClean="0"/>
              <a:t/>
            </a:r>
            <a:br>
              <a:rPr lang="en-US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896544"/>
          </a:xfrm>
        </p:spPr>
        <p:txBody>
          <a:bodyPr>
            <a:normAutofit/>
          </a:bodyPr>
          <a:lstStyle/>
          <a:p>
            <a:pPr lvl="0"/>
            <a:r>
              <a:rPr lang="en-US" sz="4000" dirty="0" smtClean="0"/>
              <a:t>Too </a:t>
            </a:r>
            <a:r>
              <a:rPr lang="en-US" sz="4000" dirty="0"/>
              <a:t>much </a:t>
            </a:r>
            <a:r>
              <a:rPr lang="en-US" sz="4000" dirty="0" smtClean="0"/>
              <a:t>talking</a:t>
            </a:r>
          </a:p>
          <a:p>
            <a:pPr lvl="0"/>
            <a:r>
              <a:rPr lang="en-US" sz="4000" dirty="0" smtClean="0"/>
              <a:t>Talking </a:t>
            </a:r>
            <a:r>
              <a:rPr lang="en-US" sz="4000" dirty="0"/>
              <a:t>too </a:t>
            </a:r>
            <a:r>
              <a:rPr lang="en-US" sz="4000" dirty="0" smtClean="0"/>
              <a:t>fast</a:t>
            </a:r>
          </a:p>
          <a:p>
            <a:pPr lvl="0"/>
            <a:r>
              <a:rPr lang="en-US" sz="4000" dirty="0" smtClean="0"/>
              <a:t>Taking to students doesn’t mean learning </a:t>
            </a:r>
          </a:p>
          <a:p>
            <a:r>
              <a:rPr lang="en-US" sz="4000" dirty="0" smtClean="0"/>
              <a:t>Monotony </a:t>
            </a:r>
            <a:r>
              <a:rPr lang="en-US" sz="4000" dirty="0"/>
              <a:t>of the Teacher’s </a:t>
            </a:r>
            <a:r>
              <a:rPr lang="en-US" sz="4000" dirty="0" smtClean="0"/>
              <a:t>voice</a:t>
            </a:r>
          </a:p>
        </p:txBody>
      </p:sp>
    </p:spTree>
    <p:extLst>
      <p:ext uri="{BB962C8B-B14F-4D97-AF65-F5344CB8AC3E}">
        <p14:creationId xmlns:p14="http://schemas.microsoft.com/office/powerpoint/2010/main" val="245044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Principles of teacher Talk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4000" dirty="0" smtClean="0"/>
              <a:t>Plan </a:t>
            </a:r>
            <a:r>
              <a:rPr lang="en-US" sz="4000" dirty="0"/>
              <a:t>your talk so that it follows logic order</a:t>
            </a:r>
            <a:endParaRPr lang="en-CA" sz="4000" dirty="0"/>
          </a:p>
          <a:p>
            <a:pPr lvl="0"/>
            <a:r>
              <a:rPr lang="en-US" sz="4000" dirty="0"/>
              <a:t>Pace your talk evenly but not too fast</a:t>
            </a:r>
            <a:endParaRPr lang="en-CA" sz="4000" dirty="0"/>
          </a:p>
          <a:p>
            <a:pPr lvl="0"/>
            <a:r>
              <a:rPr lang="en-US" sz="4000" dirty="0"/>
              <a:t>Encourage students participation during your talk</a:t>
            </a:r>
            <a:endParaRPr lang="en-CA" sz="4000" dirty="0"/>
          </a:p>
          <a:p>
            <a:pPr lvl="0"/>
            <a:r>
              <a:rPr lang="en-US" sz="4000" dirty="0"/>
              <a:t>Plan the talk to have a learning impact </a:t>
            </a:r>
            <a:endParaRPr lang="en-CA" sz="40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8799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Advantages of lecture method </a:t>
            </a:r>
            <a:r>
              <a:rPr lang="en-CA" b="1" dirty="0" smtClean="0"/>
              <a:t/>
            </a:r>
            <a:br>
              <a:rPr lang="en-CA" b="1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507288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Some </a:t>
            </a:r>
            <a:r>
              <a:rPr lang="en-US" dirty="0"/>
              <a:t>subjects like history or social studies may require </a:t>
            </a:r>
            <a:r>
              <a:rPr lang="en-US" dirty="0" smtClean="0"/>
              <a:t>the method</a:t>
            </a:r>
          </a:p>
          <a:p>
            <a:pPr lvl="0"/>
            <a:r>
              <a:rPr lang="en-US" dirty="0" smtClean="0"/>
              <a:t>Some </a:t>
            </a:r>
            <a:r>
              <a:rPr lang="en-US" dirty="0"/>
              <a:t>situations may require prolonged periods of explanation.</a:t>
            </a:r>
            <a:endParaRPr lang="en-CA" dirty="0"/>
          </a:p>
          <a:p>
            <a:pPr lvl="0"/>
            <a:r>
              <a:rPr lang="en-US" dirty="0"/>
              <a:t>Certain phases of a lesson might require teacher exposition.</a:t>
            </a:r>
            <a:endParaRPr lang="en-CA" dirty="0"/>
          </a:p>
          <a:p>
            <a:pPr lvl="0"/>
            <a:r>
              <a:rPr lang="en-US" dirty="0" smtClean="0"/>
              <a:t>It helps to deal with </a:t>
            </a:r>
            <a:r>
              <a:rPr lang="en-US" dirty="0"/>
              <a:t>big classes </a:t>
            </a:r>
            <a:endParaRPr lang="en-US" dirty="0" smtClean="0"/>
          </a:p>
          <a:p>
            <a:pPr lvl="0"/>
            <a:r>
              <a:rPr lang="en-US" dirty="0" smtClean="0"/>
              <a:t>It helps cover much information </a:t>
            </a:r>
            <a:r>
              <a:rPr lang="en-US" dirty="0"/>
              <a:t>in a </a:t>
            </a:r>
            <a:r>
              <a:rPr lang="en-US" dirty="0" smtClean="0"/>
              <a:t>short </a:t>
            </a:r>
            <a:r>
              <a:rPr lang="en-US" dirty="0"/>
              <a:t>time.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337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Disadvantages</a:t>
            </a:r>
            <a:r>
              <a:rPr lang="en-CA" b="1" dirty="0" smtClean="0"/>
              <a:t/>
            </a:r>
            <a:br>
              <a:rPr lang="en-CA" b="1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</a:t>
            </a:r>
            <a:r>
              <a:rPr lang="en-US" dirty="0" smtClean="0"/>
              <a:t>suitable for use in primary school </a:t>
            </a:r>
          </a:p>
          <a:p>
            <a:pPr lvl="0"/>
            <a:r>
              <a:rPr lang="en-US" dirty="0" smtClean="0"/>
              <a:t>It leaves out the real teacher-pupil interaction</a:t>
            </a:r>
          </a:p>
          <a:p>
            <a:pPr lvl="0"/>
            <a:r>
              <a:rPr lang="en-US" dirty="0" smtClean="0"/>
              <a:t>It involves one-way communication channel in the classroom</a:t>
            </a:r>
            <a:endParaRPr lang="en-CA" dirty="0" smtClean="0"/>
          </a:p>
          <a:p>
            <a:pPr lvl="0"/>
            <a:r>
              <a:rPr lang="en-US" dirty="0" smtClean="0"/>
              <a:t>It involves very little teacher-pupil infection.</a:t>
            </a:r>
          </a:p>
          <a:p>
            <a:pPr lvl="0"/>
            <a:r>
              <a:rPr lang="en-US" dirty="0" smtClean="0"/>
              <a:t>It doesn’t permit the teacher to know his/her pupils individually.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402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197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Lecture Method</vt:lpstr>
      <vt:lpstr>Teacher talk in Teaching</vt:lpstr>
      <vt:lpstr>Risks Associated with teacher talk:  </vt:lpstr>
      <vt:lpstr> Principles of teacher Talk </vt:lpstr>
      <vt:lpstr>Advantages of lecture method  </vt:lpstr>
      <vt:lpstr>Disadvantages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Method</dc:title>
  <dc:creator>Jean de Dieu Nsabimana</dc:creator>
  <cp:lastModifiedBy>Jean de Dieu Nsabimana</cp:lastModifiedBy>
  <cp:revision>7</cp:revision>
  <dcterms:created xsi:type="dcterms:W3CDTF">2020-09-04T09:53:24Z</dcterms:created>
  <dcterms:modified xsi:type="dcterms:W3CDTF">2020-09-04T11:38:43Z</dcterms:modified>
</cp:coreProperties>
</file>