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3" r:id="rId4"/>
    <p:sldId id="259" r:id="rId5"/>
    <p:sldId id="261" r:id="rId6"/>
    <p:sldId id="262" r:id="rId7"/>
    <p:sldId id="271" r:id="rId8"/>
    <p:sldId id="263" r:id="rId9"/>
    <p:sldId id="269" r:id="rId10"/>
    <p:sldId id="264" r:id="rId11"/>
    <p:sldId id="270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31FC-41BC-4EA4-8FCE-3C4226B6528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B6C9-8A76-4546-A2C3-0DCEDCF1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1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3A3BD-CFCF-4851-A2E8-9787C500FC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50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3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2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4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2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7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8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9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30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20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3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7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87D5-8793-4C44-8E56-20B6B19CCE7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27364-94AF-458D-8987-D83165D6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59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GROWTH</a:t>
            </a:r>
          </a:p>
          <a:p>
            <a:pPr marL="0" indent="0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Single tree growth</a:t>
            </a:r>
          </a:p>
          <a:p>
            <a:pPr marL="0" indent="0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size with time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 place simultaneously and independently in different parts of a tree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 show both primary and secondary growth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growth is the increase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growth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diameter or girth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34082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Competition 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Stand and Tree Growth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stocking densities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(small spacing) leads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greater stand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but less biomass allocation per tree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trees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high stocking densities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usually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those in low stocking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stocking densities lead to less biomass allocation per tree</a:t>
            </a:r>
          </a:p>
          <a:p>
            <a:pPr marL="0" indent="0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trees in high stocking densities exhibited more desirable wood properties including:</a:t>
            </a:r>
          </a:p>
          <a:p>
            <a:pPr marL="0" indent="0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variability in wood anatomy</a:t>
            </a:r>
          </a:p>
          <a:p>
            <a:pPr lvl="1"/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uniform wood density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</a:p>
          <a:p>
            <a:pPr lvl="1"/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Finer branching - hence low knot content and knot size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2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pPr algn="just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developmen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rmAutofit/>
          </a:bodyPr>
          <a:lstStyle/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rees in a stand grow together under similar conditions and management treatments </a:t>
            </a:r>
          </a:p>
          <a:p>
            <a:pPr marL="0" indent="0">
              <a:buNone/>
            </a:pP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Stands grow in a predictable manner through a series of stages: stand initiation, stem exclusion, understorey initiation and old growth 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Seedling =&gt; Sapling =&gt; Pole =&gt;Mature tree =&gt;Old tree </a:t>
            </a:r>
          </a:p>
          <a:p>
            <a:pPr marL="457200" lvl="1" indent="0">
              <a:buNone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=&gt;Dead tree</a:t>
            </a:r>
          </a:p>
          <a:p>
            <a:pPr lvl="1">
              <a:buFont typeface="Symbol"/>
              <a:buChar char="Þ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4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648072"/>
          </a:xfrm>
        </p:spPr>
        <p:txBody>
          <a:bodyPr>
            <a:normAutofit/>
          </a:bodyPr>
          <a:lstStyle/>
          <a:p>
            <a:pPr algn="just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Development cont’d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5040560"/>
          </a:xfrm>
        </p:spPr>
        <p:txBody>
          <a:bodyPr/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 significant disturbance such as fire or clear felling, a new stand will establish either by planting or natural regeneration – this is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initiation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site is fully occupied, trees start to compete with each other, the stand passes through an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 phase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Stems are excluded because the site is fully utilised and resources become limiting, leading to severe, exclusive competition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7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589640" cy="576064"/>
          </a:xfrm>
        </p:spPr>
        <p:txBody>
          <a:bodyPr>
            <a:normAutofit fontScale="90000"/>
          </a:bodyPr>
          <a:lstStyle/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development continued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355976" cy="57606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 a result of competition,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trees die, creating open spaces in the canopy in which new individual may develop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phase is called understorey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re-initiation stage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stage is followed by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growth phase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characterised by a balance of older trees dying off and being replaced by new ones  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51" y="2060848"/>
            <a:ext cx="4698649" cy="290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/>
          </a:bodyPr>
          <a:lstStyle/>
          <a:p>
            <a:pPr algn="just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Implications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tree growth characteristics such as tolerance and stand development patterns are many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have management implications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rule, a forest manager will “work with nature” when planning and implementing practices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thinning and improvement prescriptions should base on favouring the best performing trees of species that are most suited to the site conditions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growth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in height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268760"/>
            <a:ext cx="4041775" cy="639762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in diameter (girth)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1"/>
          <a:stretch/>
        </p:blipFill>
        <p:spPr bwMode="auto">
          <a:xfrm>
            <a:off x="107504" y="2276872"/>
            <a:ext cx="4464000" cy="3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figures.boundless.com/19382/large/figure-30-02-07.jp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34" y="2636912"/>
            <a:ext cx="5477707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growth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8" t="5554" r="16784" b="8113"/>
          <a:stretch/>
        </p:blipFill>
        <p:spPr bwMode="auto">
          <a:xfrm>
            <a:off x="5363502" y="1098000"/>
            <a:ext cx="3729824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A transverse slice of tree trunk, depicting major features visible to the unaided eye in transverse, radial, and tangential sectio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700808"/>
            <a:ext cx="5256000" cy="35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 form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320480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form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stem taper, or the relative rate of change in stem diameter with increasing tree height above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Open-grown trees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have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long and vigorous crown which exerts profound influence on the development of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 bigger taper than stand grown trees</a:t>
            </a:r>
          </a:p>
          <a:p>
            <a:pPr lvl="1" algn="just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5" t="23781" r="7315" b="9725"/>
          <a:stretch/>
        </p:blipFill>
        <p:spPr bwMode="auto">
          <a:xfrm>
            <a:off x="4932040" y="1988840"/>
            <a:ext cx="1502944" cy="4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6256" y="4725144"/>
            <a:ext cx="1728192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stem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20272" y="3068960"/>
            <a:ext cx="1728192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Cylinder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44497" y="3101638"/>
            <a:ext cx="115212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652120" y="4653136"/>
            <a:ext cx="136815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Stand growth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plantations, individual trees must compete for growing space with neighbouring trees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growth will be profoundly influenced by the nature and intensity of this competition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 growth will be the sum of individual tree growth in that particular stand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know the behaviour of a stand as a whole, as influenced by silvicultural conditions</a:t>
            </a:r>
          </a:p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=&gt;How different spp. will behave under different conditions of site, climate and stand density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</a:p>
          <a:p>
            <a:pPr algn="just"/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nature, survival of a species is ensured by providing many seedlings  than needed to occupy a space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intense battle arises between seedlings for space and necessary resources for growth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in man made plantations where the number of seedlings is highly controlled, the growth  of individual trees leads to competition for space and resources</a:t>
            </a:r>
          </a:p>
          <a:p>
            <a:pPr marL="0" indent="0" algn="just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 when 2 or more individuals make demands on the same resources in excess of the capacity of the site to provide those resources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growth will be affected when any one of those resources (water, nutrients, light) become limiting i.e., is in short supply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these trees will exist in a state where several vital resources are at, or close to, critical limits which can change from time to time throughout the year depending on weather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7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near the time of crown closure, a stand will enter a state in which between tree mutual competition will govern the development process of both individuals and of the stand as a whole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spacing will determine when competition commences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will commence sooner at close spacing, on better sites, and for less tolerant species</a:t>
            </a:r>
          </a:p>
          <a:p>
            <a:pPr marL="0" indent="0" algn="just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7776864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 for trees is their ability to grow satisfactorily under the shade of, and in competition with, other trees</a:t>
            </a:r>
          </a:p>
          <a:p>
            <a:pPr marL="0" indent="0" algn="just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shade intolerant, they are called light demanders; if tolerant, shade bearers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769</Words>
  <Application>Microsoft Office PowerPoint</Application>
  <PresentationFormat>On-screen Show (4:3)</PresentationFormat>
  <Paragraphs>105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Tree growth </vt:lpstr>
      <vt:lpstr>Tree growth contd’</vt:lpstr>
      <vt:lpstr>Stem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Competition on Stand and Tree Growth</vt:lpstr>
      <vt:lpstr>PowerPoint Presentation</vt:lpstr>
      <vt:lpstr>Stand development</vt:lpstr>
      <vt:lpstr>Stand Development cont’d</vt:lpstr>
      <vt:lpstr>Stand development continued</vt:lpstr>
      <vt:lpstr>Management Implications</vt:lpstr>
    </vt:vector>
  </TitlesOfParts>
  <Company>Wageningen 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Mugunga, Canisius</dc:creator>
  <cp:lastModifiedBy>MY GOD</cp:lastModifiedBy>
  <cp:revision>6</cp:revision>
  <dcterms:created xsi:type="dcterms:W3CDTF">2016-05-06T06:01:27Z</dcterms:created>
  <dcterms:modified xsi:type="dcterms:W3CDTF">2020-03-26T09:16:09Z</dcterms:modified>
</cp:coreProperties>
</file>